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entation.xml" ContentType="application/vnd.openxmlformats-officedocument.presentationml.presentation.main+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90" r:id="rId28"/>
    <p:sldId id="591"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73061"/>
  </p:normalViewPr>
  <p:slideViewPr>
    <p:cSldViewPr snapToGrid="0" snapToObjects="1">
      <p:cViewPr varScale="1">
        <p:scale>
          <a:sx n="92" d="100"/>
          <a:sy n="92" d="100"/>
        </p:scale>
        <p:origin x="187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F715-5975-0029-29F0-5E06D5EB0663}"/>
              </a:ext>
            </a:extLst>
          </p:cNvPr>
          <p:cNvSpPr>
            <a:spLocks noGrp="1"/>
          </p:cNvSpPr>
          <p:nvPr>
            <p:ph type="title"/>
          </p:nvPr>
        </p:nvSpPr>
        <p:spPr/>
        <p:txBody>
          <a:bodyPr>
            <a:normAutofit/>
          </a:bodyPr>
          <a:lstStyle/>
          <a:p>
            <a:r>
              <a:rPr lang="en-US" dirty="0"/>
              <a:t>Don’t miss these Quarto highlights!</a:t>
            </a:r>
          </a:p>
        </p:txBody>
      </p:sp>
      <p:sp>
        <p:nvSpPr>
          <p:cNvPr id="3" name="Content Placeholder 2">
            <a:extLst>
              <a:ext uri="{FF2B5EF4-FFF2-40B4-BE49-F238E27FC236}">
                <a16:creationId xmlns:a16="http://schemas.microsoft.com/office/drawing/2014/main" id="{32BE6BE7-47AC-09F3-1BD5-6D2A1E088029}"/>
              </a:ext>
            </a:extLst>
          </p:cNvPr>
          <p:cNvSpPr>
            <a:spLocks noGrp="1"/>
          </p:cNvSpPr>
          <p:nvPr>
            <p:ph idx="1"/>
          </p:nvPr>
        </p:nvSpPr>
        <p:spPr>
          <a:xfrm>
            <a:off x="665018" y="1656272"/>
            <a:ext cx="10668000" cy="5201728"/>
          </a:xfrm>
        </p:spPr>
        <p:txBody>
          <a:bodyPr>
            <a:noAutofit/>
          </a:bodyPr>
          <a:lstStyle/>
          <a:p>
            <a:r>
              <a:rPr lang="en-US" sz="3200" dirty="0"/>
              <a:t>Workshop: </a:t>
            </a:r>
            <a:r>
              <a:rPr lang="en-US" sz="3200" b="1" dirty="0"/>
              <a:t>Reproducible Medical Research with Quarto </a:t>
            </a:r>
            <a:r>
              <a:rPr lang="en-US" sz="3200" dirty="0"/>
              <a:t>taught by Tom Mock – Wednesday @ 3:30 pm EDT</a:t>
            </a:r>
          </a:p>
          <a:p>
            <a:r>
              <a:rPr lang="en-US" sz="3200" b="1" dirty="0"/>
              <a:t>Quarto</a:t>
            </a:r>
            <a:r>
              <a:rPr lang="en-US" sz="3200" dirty="0"/>
              <a:t> keynote by JJ </a:t>
            </a:r>
            <a:r>
              <a:rPr lang="en-US" sz="3200" dirty="0" err="1"/>
              <a:t>Alaire</a:t>
            </a:r>
            <a:r>
              <a:rPr lang="en-US" sz="3200" dirty="0"/>
              <a:t> – Thursday @ 11:16 am EDT</a:t>
            </a:r>
          </a:p>
          <a:p>
            <a:r>
              <a:rPr lang="en-US" sz="3200" b="1" dirty="0"/>
              <a:t>R Workflow for Reproducible Biomedical Research Using Quarto</a:t>
            </a:r>
            <a:r>
              <a:rPr lang="en-US" sz="3200" dirty="0"/>
              <a:t> by Frank Harrell – Friday @ 11:07 am EDT</a:t>
            </a:r>
          </a:p>
          <a:p>
            <a:endParaRPr lang="en-US" sz="3200" dirty="0"/>
          </a:p>
          <a:p>
            <a:r>
              <a:rPr lang="en-US" sz="3200" dirty="0"/>
              <a:t>Plus many more presentations…</a:t>
            </a:r>
          </a:p>
        </p:txBody>
      </p:sp>
    </p:spTree>
    <p:extLst>
      <p:ext uri="{BB962C8B-B14F-4D97-AF65-F5344CB8AC3E}">
        <p14:creationId xmlns:p14="http://schemas.microsoft.com/office/powerpoint/2010/main" val="403714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4" name="TextBox 3">
            <a:extLst>
              <a:ext uri="{FF2B5EF4-FFF2-40B4-BE49-F238E27FC236}">
                <a16:creationId xmlns:a16="http://schemas.microsoft.com/office/drawing/2014/main" id="{6AA6D0E7-53B7-0D04-F638-43F0040E128C}"/>
              </a:ext>
            </a:extLst>
          </p:cNvPr>
          <p:cNvSpPr txBox="1"/>
          <p:nvPr/>
        </p:nvSpPr>
        <p:spPr>
          <a:xfrm>
            <a:off x="6705598" y="3671454"/>
            <a:ext cx="3879275" cy="707886"/>
          </a:xfrm>
          <a:prstGeom prst="rect">
            <a:avLst/>
          </a:prstGeom>
          <a:noFill/>
        </p:spPr>
        <p:txBody>
          <a:bodyPr wrap="square" rtlCol="0">
            <a:spAutoFit/>
          </a:bodyPr>
          <a:lstStyle/>
          <a:p>
            <a:pPr algn="ctr"/>
            <a:r>
              <a:rPr lang="en-US" sz="4000" dirty="0"/>
              <a:t>Sarah Dudgeon</a:t>
            </a:r>
          </a:p>
        </p:txBody>
      </p:sp>
      <p:sp>
        <p:nvSpPr>
          <p:cNvPr id="5" name="TextBox 4">
            <a:extLst>
              <a:ext uri="{FF2B5EF4-FFF2-40B4-BE49-F238E27FC236}">
                <a16:creationId xmlns:a16="http://schemas.microsoft.com/office/drawing/2014/main" id="{1D0272EB-4DCB-2412-4633-E1B9B0AB30B7}"/>
              </a:ext>
            </a:extLst>
          </p:cNvPr>
          <p:cNvSpPr txBox="1"/>
          <p:nvPr/>
        </p:nvSpPr>
        <p:spPr>
          <a:xfrm>
            <a:off x="1787234" y="3671454"/>
            <a:ext cx="3879275" cy="707886"/>
          </a:xfrm>
          <a:prstGeom prst="rect">
            <a:avLst/>
          </a:prstGeom>
          <a:noFill/>
        </p:spPr>
        <p:txBody>
          <a:bodyPr wrap="square" rtlCol="0">
            <a:spAutoFit/>
          </a:bodyPr>
          <a:lstStyle/>
          <a:p>
            <a:pPr algn="ctr"/>
            <a:r>
              <a:rPr lang="en-US" sz="4000" dirty="0"/>
              <a:t>Rich Hanna</a:t>
            </a:r>
          </a:p>
        </p:txBody>
      </p:sp>
    </p:spTree>
    <p:extLst>
      <p:ext uri="{BB962C8B-B14F-4D97-AF65-F5344CB8AC3E}">
        <p14:creationId xmlns:p14="http://schemas.microsoft.com/office/powerpoint/2010/main" val="385938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A410167F6E5804AB2875CA2E966BB05" ma:contentTypeVersion="10" ma:contentTypeDescription="Crear nuevo documento." ma:contentTypeScope="" ma:versionID="10156ba42047acb682704c01cb605b99">
  <xsd:schema xmlns:xsd="http://www.w3.org/2001/XMLSchema" xmlns:xs="http://www.w3.org/2001/XMLSchema" xmlns:p="http://schemas.microsoft.com/office/2006/metadata/properties" xmlns:ns2="04908849-024c-48ae-8050-449bd7ad56f0" xmlns:ns3="bf4562a6-fc89-4851-b729-80dd96ab6d42" targetNamespace="http://schemas.microsoft.com/office/2006/metadata/properties" ma:root="true" ma:fieldsID="b2a46e3062f4d79f12f91e0cb138f322" ns2:_="" ns3:_="">
    <xsd:import namespace="04908849-024c-48ae-8050-449bd7ad56f0"/>
    <xsd:import namespace="bf4562a6-fc89-4851-b729-80dd96ab6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08849-024c-48ae-8050-449bd7ad56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4562a6-fc89-4851-b729-80dd96ab6d42"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D69085-5345-4755-ABB2-B66DAC5696E5}"/>
</file>

<file path=customXml/itemProps2.xml><?xml version="1.0" encoding="utf-8"?>
<ds:datastoreItem xmlns:ds="http://schemas.openxmlformats.org/officeDocument/2006/customXml" ds:itemID="{584FC2F2-BD33-444F-9EB1-E14DD3A1B25C}"/>
</file>

<file path=docProps/app.xml><?xml version="1.0" encoding="utf-8"?>
<Properties xmlns="http://schemas.openxmlformats.org/officeDocument/2006/extended-properties" xmlns:vt="http://schemas.openxmlformats.org/officeDocument/2006/docPropsVTypes">
  <TotalTime>12431</TotalTime>
  <Words>1721</Words>
  <Application>Microsoft Macintosh PowerPoint</Application>
  <PresentationFormat>Widescreen</PresentationFormat>
  <Paragraphs>151</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Don’t miss these Quarto highlights!</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629</cp:revision>
  <cp:lastPrinted>2019-02-19T22:36:37Z</cp:lastPrinted>
  <dcterms:created xsi:type="dcterms:W3CDTF">2018-02-01T22:00:01Z</dcterms:created>
  <dcterms:modified xsi:type="dcterms:W3CDTF">2022-08-23T19:05:47Z</dcterms:modified>
</cp:coreProperties>
</file>